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ar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C175-06FA-45AD-A54B-E042491F7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87C69-8AF8-45FF-808A-2892A73F2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5EC9-6F81-4761-A171-B3C30994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F220-17B6-49DB-9E92-D3E3B60A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BAE-97C4-47FD-8F10-9DC371B8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76994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451C-0AAA-47BC-A776-A849D42C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59CEB-70D7-4862-BCCA-4C5CF8D78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8E8C-7378-4A4D-8B52-8521E8BF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99557-C49B-4E7D-BCEE-08C11EC0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84678-A6CB-4556-A06E-C8E650F6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04459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B526A-77D3-48EF-B6C7-5EBB8E43E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7FB7A-AEC6-4CBA-8928-1F82B0CFA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2B4B0-E69C-4A66-A4C2-E4957BD3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6BE7F-96EF-4C84-84B3-258EE5C9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16F5-29CB-4EA8-B74B-70928207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25994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9703-5606-4545-810D-6B5DCF97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AFF-8CA4-4223-9A28-F968FC35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BCA7A-EAAD-4EFA-A955-F4FDAAC6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1D483-DF7A-4495-A4D0-9C17A76B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528D-0935-41D1-B99B-72C12F5F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5335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80E7-D45F-4372-A7B7-5EE3D66A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2E2A-2F5F-4780-A2E4-3BFAAA81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B8235-9701-49E2-B1DA-1398B96E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C43D3-2393-4394-BEDC-37B33B90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E376-0E35-49BE-B721-FB1EC89C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60687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EC4-C97E-4333-99FC-3B301AE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3580E-EA09-488D-AF44-01BAA5177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1DAD9-BBEA-40AE-BB1B-1EC0A3DFB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FA34F-B191-49BB-8794-13183D51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C11A5-0028-4EA8-81B0-BBE4007D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45E6F-A015-4FF2-AAC6-252AFA2C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27741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CE05-BF94-43B6-940D-C0827277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2D787-5D62-4578-A50C-F279B5954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FF04A-9451-455C-9F05-9E24188E0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09C4A-1FBC-4498-B592-6041BD0DD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A7D49-5184-49B0-988B-AF15D564E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57CDF-EC13-48EE-8FAA-32ECC978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846E3-F00E-4D82-A8C2-BE60F572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CFAD7-05E2-404F-8334-3D940EFA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00658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E208-8818-4280-8787-DB20AEB8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16998-9F33-4F24-A34E-6709A903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D05C3-6DEE-49E3-BA15-36202464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BA9D8-6AC1-44F9-B3CD-E23F18FE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23131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4FC34-C73F-4B2D-A432-0D4C2662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74EF8-5CE3-4411-A2C5-55F31DE0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3A89-B1D9-4CBD-8AA8-3F5AF93B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73076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8564-653C-453F-B7BC-0F866784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6928-5645-4972-BFFD-B9846AE00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21FE7-3ED7-4267-9B00-0A2171E8C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689D-5DA8-4722-9E63-D3811CD3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5D320-7E2F-4CDD-9FEF-9520F510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6FDCC-9322-4F43-BCF6-848B388C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3198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C007-66EA-44FC-A945-EBC5B22E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FD576-A560-4457-A3C4-137301089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C2DBC-D34D-4DDE-A3B2-06D850758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21A78-07EB-47ED-8E96-7CB19C5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D8E0E-068F-4E06-98AA-196A0095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48A91-DB2D-4236-96D8-4C2DFA6B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46942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18FA3-4126-44AB-9439-28618807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F0B1-E742-4DC6-B67D-E3DFBC9E9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74021-9C1D-4D8B-B4CD-59B568CE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6A5D-384A-496F-ADF6-B72326EF3294}" type="datetimeFigureOut">
              <a:rPr lang="ar-YE" smtClean="0"/>
              <a:t>18/09/1445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B9CF3-2959-448F-BC50-3F44A060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9ED0-8670-425A-AA1D-05E9D5BDD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6B0CD-0E93-495D-A1A7-407FD698002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004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Y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11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78408-56A4-494A-B07C-16BF06AB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6DC8-72A6-4FC8-BE59-83CB514F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C142A-8379-485F-9CBE-4A7F0951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3CF1-3D8E-41DC-B699-7D62402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9DBAB-39D1-4666-BFDB-FE5B9D86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AF23E-17F5-4778-A0E7-4FF89585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0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2CF4A-2999-41E3-AAC0-10C1F925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5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CC350D-428C-4F92-8D88-A4F90E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9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D98B2-BDF2-40BF-9BB6-E7A1F4EE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2C5F9-32AA-4ADC-A5D8-164A748F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C142A-8379-485F-9CBE-4A7F0951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85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78408-56A4-494A-B07C-16BF06AB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6DC8-72A6-4FC8-BE59-83CB514F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3CF1-3D8E-41DC-B699-7D62402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9DBAB-39D1-4666-BFDB-FE5B9D86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AF23E-17F5-4778-A0E7-4FF89585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2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2CF4A-2999-41E3-AAC0-10C1F925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0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CC350D-428C-4F92-8D88-A4F90E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D98B2-BDF2-40BF-9BB6-E7A1F4EE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2C5F9-32AA-4ADC-A5D8-164A748F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4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 mike</dc:creator>
  <cp:lastModifiedBy>sir mike</cp:lastModifiedBy>
  <cp:revision>4</cp:revision>
  <dcterms:created xsi:type="dcterms:W3CDTF">2024-03-26T22:48:31Z</dcterms:created>
  <dcterms:modified xsi:type="dcterms:W3CDTF">2024-03-26T23:49:34Z</dcterms:modified>
</cp:coreProperties>
</file>